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60" r:id="rId4"/>
    <p:sldId id="348" r:id="rId5"/>
    <p:sldId id="350" r:id="rId6"/>
    <p:sldId id="352" r:id="rId7"/>
    <p:sldId id="268" r:id="rId8"/>
    <p:sldId id="354" r:id="rId9"/>
    <p:sldId id="355" r:id="rId10"/>
    <p:sldId id="347" r:id="rId11"/>
    <p:sldId id="346" r:id="rId12"/>
    <p:sldId id="353" r:id="rId13"/>
    <p:sldId id="272" r:id="rId14"/>
    <p:sldId id="271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600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6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023" y="1498634"/>
            <a:ext cx="10729977" cy="731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LightGNN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 Simple Graph Neural Network for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84270" y="5375558"/>
            <a:ext cx="4740910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e-DE" altLang="zh-CN" sz="1600" dirty="0"/>
              <a:t>https://github.com/HKUDS/LightGNN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27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1C82A62-020A-485C-BBEE-DF371211D7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684919"/>
            <a:ext cx="12192000" cy="1445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25076BD-1CD5-46C6-96D4-FDD5504EE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1600580"/>
            <a:ext cx="97917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47DBBF0-5C8D-468E-AECD-3347348F4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443" y="1369093"/>
            <a:ext cx="8153400" cy="54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481CB3D-632F-41DC-99CE-7A0214535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1335531"/>
            <a:ext cx="7592224" cy="37240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018B55-068C-453A-ACB7-45AB6CABD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9148" y="5189133"/>
            <a:ext cx="7793528" cy="1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012" y="252222"/>
            <a:ext cx="3084988" cy="966978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5829" y="380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F3D85B8-F9B1-4D05-8734-312FCBB47E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948738"/>
            <a:ext cx="683858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7303" y="183552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5902453" y="1790314"/>
            <a:ext cx="62895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err="1"/>
              <a:t>i</a:t>
            </a:r>
            <a:r>
              <a:rPr lang="en-US" altLang="zh-CN" sz="2000" dirty="0"/>
              <a:t>) Limited scalability of GNNs: Online recommendation services handle amounts of relational data. This causes the size of user-item graphs to increase dramatically, resulting in a number of information propagation operations within GNNs. 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ii) Presence of noise in interaction graphs: Collaborative recommenders mainly utilize users’ implicit feedback. However, these interaction records often contain substantial noise that diverges from users’ true preferences, including </a:t>
            </a:r>
            <a:r>
              <a:rPr lang="en-US" altLang="zh-CN" sz="2000" dirty="0" err="1"/>
              <a:t>misclicks</a:t>
            </a:r>
            <a:r>
              <a:rPr lang="en-US" altLang="zh-CN" sz="2000" dirty="0"/>
              <a:t> and popularity biases.</a:t>
            </a:r>
            <a:endParaRPr lang="zh-CN" altLang="en-US" sz="2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6B09F3D-743B-48A0-81FD-075473446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19" y="1562354"/>
            <a:ext cx="5847080" cy="4076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8F40B1C-B259-40BE-8707-844A37AD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" y="2209800"/>
            <a:ext cx="12192000" cy="2633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9F668B3-FC6C-4CE5-A259-94DFA34BB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391257"/>
            <a:ext cx="6391275" cy="6667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4CB5791-1108-4C3F-91BF-C32409CF41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061944"/>
            <a:ext cx="8829675" cy="11620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4D64EE2-7DA8-46DA-8CC9-9847423FC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429000"/>
            <a:ext cx="7353300" cy="12192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778ED3-E5B1-43E9-A997-697CF106CE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5127753"/>
            <a:ext cx="76104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CC9B55C-5832-444B-A229-F2DDD4CBA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48" y="838200"/>
            <a:ext cx="1668911" cy="27166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BA3279-D55E-4B99-A2BC-BDBCD5D8FE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1296" y="2070802"/>
            <a:ext cx="5783582" cy="5251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78165-D7CE-446F-BF45-ADA6B12F7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503" y="3657600"/>
            <a:ext cx="3966308" cy="3200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1BCA7A4-16A8-4C04-BEFE-CA3BB4B92A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9911" y="4006597"/>
            <a:ext cx="7267227" cy="123622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25620AC-3EB6-44F8-B306-D0DC8524BE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9911" y="5273364"/>
            <a:ext cx="7267227" cy="14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FAED9F7-61CD-454D-9FD2-361A47E89B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59" y="769688"/>
            <a:ext cx="2469160" cy="26820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E44C6F-B449-460A-88F6-51F26FDB9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671" y="1538261"/>
            <a:ext cx="6899529" cy="5995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31187C8-018B-4A49-A2CA-1B0E90065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6811" y="2419543"/>
            <a:ext cx="6899529" cy="5579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92E72C8-6A6B-415D-8E47-BD6935D51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5386" y="3569960"/>
            <a:ext cx="5519198" cy="21374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63B560A-8E44-4C73-A0E1-FD96A9952D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5386" y="5707408"/>
            <a:ext cx="6606414" cy="5956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70F5305-39F5-4E15-9E13-8DFAB193D7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5386" y="6299912"/>
            <a:ext cx="7326051" cy="5579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8D8362-C60B-47A9-BB38-A037BFDB36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3572" y="3597783"/>
            <a:ext cx="1920134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AB4DA06-11A9-4A0F-A71D-8E7D23556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2205037"/>
            <a:ext cx="883920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47308A4-27F1-49A8-B73B-EC962AB7A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" y="1803626"/>
            <a:ext cx="12192000" cy="36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D9D6A5C-B73A-4438-A586-6CA8F63B5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073" y="1572005"/>
            <a:ext cx="8715375" cy="51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1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宽屏</PresentationFormat>
  <Paragraphs>130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149</cp:revision>
  <dcterms:created xsi:type="dcterms:W3CDTF">2023-09-17T03:47:00Z</dcterms:created>
  <dcterms:modified xsi:type="dcterms:W3CDTF">2025-02-27T07:06:50Z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